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0" r:id="rId4"/>
    <p:sldId id="261" r:id="rId5"/>
    <p:sldId id="256" r:id="rId6"/>
    <p:sldId id="257" r:id="rId7"/>
    <p:sldId id="258" r:id="rId8"/>
    <p:sldId id="262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9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2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76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94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424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772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97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83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69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946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95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85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84DEF-53B2-4700-ADA4-A5ED4DCC2F57}" type="datetimeFigureOut">
              <a:rPr lang="ko-KR" altLang="en-US" smtClean="0"/>
              <a:t>2020-04-08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3D050-C58C-402B-9D6F-C3CFC1ED1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04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074647" y="2714672"/>
            <a:ext cx="10090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동국대 </a:t>
            </a:r>
            <a:r>
              <a:rPr lang="en-US" altLang="ko-KR" sz="5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Webex</a:t>
            </a:r>
            <a:r>
              <a:rPr lang="en-US" altLang="ko-KR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ko-KR" alt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프로그램 매뉴얼</a:t>
            </a:r>
            <a:endParaRPr lang="en-US" altLang="ko-K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31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623887"/>
            <a:ext cx="826770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5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576262"/>
            <a:ext cx="83248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44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619125"/>
            <a:ext cx="8267700" cy="5619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6473" y="950495"/>
            <a:ext cx="3626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8.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1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619125"/>
            <a:ext cx="8267700" cy="5619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86739" y="996991"/>
            <a:ext cx="11003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9-1.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8576" y="996991"/>
            <a:ext cx="28155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032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623887"/>
            <a:ext cx="8286750" cy="5610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7255" y="996989"/>
            <a:ext cx="11313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9-2.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54747" y="952965"/>
            <a:ext cx="2425404" cy="3823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23642" y="4109565"/>
            <a:ext cx="342770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미팅번호는 학과에서 공지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ko-KR" altLang="en-US" sz="1600" b="1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1350" y="5098942"/>
            <a:ext cx="168931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지도교수에게 요청</a:t>
            </a:r>
            <a:endParaRPr lang="ko-KR" altLang="en-US" sz="16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0009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61975"/>
            <a:ext cx="8229600" cy="5734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2784" y="561975"/>
            <a:ext cx="433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10.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096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87" y="614362"/>
            <a:ext cx="8277225" cy="5629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34373" y="831339"/>
            <a:ext cx="284404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음소거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해제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및 카메라 켜기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①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3855" y="1169893"/>
            <a:ext cx="637918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1072" y="814642"/>
            <a:ext cx="433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11.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69091" y="1496426"/>
            <a:ext cx="433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250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</Words>
  <Application>Microsoft Office PowerPoint</Application>
  <PresentationFormat>와이드스크린</PresentationFormat>
  <Paragraphs>10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휴먼모음T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dcterms:created xsi:type="dcterms:W3CDTF">2020-04-07T05:39:42Z</dcterms:created>
  <dcterms:modified xsi:type="dcterms:W3CDTF">2020-04-08T01:32:10Z</dcterms:modified>
</cp:coreProperties>
</file>